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2" d="100"/>
          <a:sy n="132" d="100"/>
        </p:scale>
        <p:origin x="-1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8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57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45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8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71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9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3EC13-3536-5549-93D4-E3ABB7C520FF}" type="datetimeFigureOut">
              <a:rPr lang="en-US" smtClean="0"/>
              <a:t>3/27/18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56ED6-E505-A649-B463-FDCEC9910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0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irstinarchitecture.co.uk/space-planning-basic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Grids</a:t>
            </a:r>
            <a:br>
              <a:rPr lang="en-US" dirty="0" smtClean="0"/>
            </a:br>
            <a:r>
              <a:rPr lang="en-US" sz="2400" dirty="0" smtClean="0"/>
              <a:t>For</a:t>
            </a:r>
            <a:r>
              <a:rPr lang="en-US" dirty="0" smtClean="0"/>
              <a:t> </a:t>
            </a:r>
            <a:r>
              <a:rPr lang="en-US" sz="2400" dirty="0" smtClean="0"/>
              <a:t>Designing Spaces and Objects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0029" r="-20029"/>
          <a:stretch>
            <a:fillRect/>
          </a:stretch>
        </p:blipFill>
        <p:spPr>
          <a:xfrm>
            <a:off x="-456839" y="1600200"/>
            <a:ext cx="8229600" cy="45259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428" y="1600200"/>
            <a:ext cx="4251372" cy="3401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5428" y="5388257"/>
            <a:ext cx="140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are both grids!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80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8414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908" r="-869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996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384" r="-10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574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grid may be ‘deformed’ for some purpose or effect.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983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Piet Mondrian</a:t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Stijl</a:t>
            </a:r>
            <a:r>
              <a:rPr lang="en-US" dirty="0" smtClean="0"/>
              <a:t> artist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4707" r="-447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014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Prostho</a:t>
            </a:r>
            <a:r>
              <a:rPr lang="en-US" sz="2400" dirty="0" smtClean="0"/>
              <a:t> Museum Research Center in Japan </a:t>
            </a:r>
            <a:br>
              <a:rPr lang="en-US" sz="2400" dirty="0" smtClean="0"/>
            </a:br>
            <a:r>
              <a:rPr lang="en-US" sz="2000" dirty="0" smtClean="0"/>
              <a:t>designed by </a:t>
            </a:r>
            <a:r>
              <a:rPr lang="en-US" sz="2000" dirty="0" err="1" smtClean="0"/>
              <a:t>Kengo</a:t>
            </a:r>
            <a:r>
              <a:rPr lang="en-US" sz="2000" dirty="0" smtClean="0"/>
              <a:t> </a:t>
            </a:r>
            <a:r>
              <a:rPr lang="en-US" sz="2000" dirty="0" err="1" smtClean="0"/>
              <a:t>Kuma</a:t>
            </a:r>
            <a:r>
              <a:rPr lang="en-US" sz="2000" dirty="0" smtClean="0"/>
              <a:t>, 2010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63" r="-10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3873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geodesic dome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719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Frank Lloyd Wright ‘</a:t>
            </a:r>
            <a:r>
              <a:rPr lang="en-US" dirty="0" err="1" smtClean="0"/>
              <a:t>Usonian</a:t>
            </a:r>
            <a:r>
              <a:rPr lang="en-US" dirty="0" smtClean="0"/>
              <a:t>’ house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775" r="-67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7305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Space Planning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710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807" r="-7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4006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70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5673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Barcelona Pavilion</a:t>
            </a:r>
            <a:br>
              <a:rPr lang="en-US" dirty="0" smtClean="0"/>
            </a:br>
            <a:r>
              <a:rPr lang="en-US" sz="2000" dirty="0" smtClean="0"/>
              <a:t>The grid controls where elements will be placed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425" b="-13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105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Farnsworth House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5" r="-4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564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788" r="-12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9912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grid assists in designing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2065" r="-52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1984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51</Words>
  <Application>Microsoft Macintosh PowerPoint</Application>
  <PresentationFormat>On-screen Show (4:3)</PresentationFormat>
  <Paragraphs>11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Grids For Designing Spaces and Objects</vt:lpstr>
      <vt:lpstr>Space Planning Basics</vt:lpstr>
      <vt:lpstr>PowerPoint Presentation</vt:lpstr>
      <vt:lpstr>PowerPoint Presentation</vt:lpstr>
      <vt:lpstr>PowerPoint Presentation</vt:lpstr>
      <vt:lpstr>Barcelona Pavilion The grid controls where elements will be placed. </vt:lpstr>
      <vt:lpstr>Farnsworth House</vt:lpstr>
      <vt:lpstr>PowerPoint Presentation</vt:lpstr>
      <vt:lpstr>The grid assists in designing</vt:lpstr>
      <vt:lpstr>PowerPoint Presentation</vt:lpstr>
      <vt:lpstr>PowerPoint Presentation</vt:lpstr>
      <vt:lpstr>PowerPoint Presentation</vt:lpstr>
      <vt:lpstr>A grid may be ‘deformed’ for some purpose or effect. </vt:lpstr>
      <vt:lpstr>Piet Mondrian de Stijl artist</vt:lpstr>
      <vt:lpstr>Prostho Museum Research Center in Japan  designed by Kengo Kuma, 2010</vt:lpstr>
      <vt:lpstr>A geodesic dome</vt:lpstr>
      <vt:lpstr>A Frank Lloyd Wright ‘Usonian’ house plan</vt:lpstr>
    </vt:vector>
  </TitlesOfParts>
  <Company>Ohio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Ohio User</dc:creator>
  <cp:lastModifiedBy>Ohio User</cp:lastModifiedBy>
  <cp:revision>8</cp:revision>
  <dcterms:created xsi:type="dcterms:W3CDTF">2018-03-27T17:00:57Z</dcterms:created>
  <dcterms:modified xsi:type="dcterms:W3CDTF">2018-03-27T17:27:50Z</dcterms:modified>
</cp:coreProperties>
</file>